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8" r:id="rId5"/>
  </p:sldIdLst>
  <p:sldSz cx="10691813" cy="7562850"/>
  <p:notesSz cx="6797675" cy="9926638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98"/>
    <a:srgbClr val="0C4F9E"/>
    <a:srgbClr val="4A854F"/>
    <a:srgbClr val="FEC23D"/>
    <a:srgbClr val="FEC23B"/>
    <a:srgbClr val="BBA47C"/>
    <a:srgbClr val="417545"/>
    <a:srgbClr val="F7B82B"/>
    <a:srgbClr val="293279"/>
    <a:srgbClr val="585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76805-0F78-4AAF-BB65-85FCA00D926B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1425"/>
            <a:ext cx="47339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8F1D1-9009-452B-B16D-6A27BA44F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963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8F1D1-9009-452B-B16D-6A27BA44FE4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77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499745" y="697865"/>
            <a:ext cx="2606040" cy="194945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r">
              <a:lnSpc>
                <a:spcPts val="1500"/>
              </a:lnSpc>
              <a:spcAft>
                <a:spcPts val="0"/>
              </a:spcAft>
            </a:pPr>
            <a:r>
              <a:rPr lang="fr-FR" sz="2000" b="1" spc="-80">
                <a:solidFill>
                  <a:srgbClr val="23347E"/>
                </a:solidFill>
                <a:latin typeface="Arial" panose="02020603050405020304" pitchFamily="2"/>
              </a:rPr>
              <a:t>Nom du bénéficiaire : 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>
          <a:xfrm>
            <a:off x="697865" y="3490595"/>
            <a:ext cx="9439275" cy="843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4615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Cette opération est financée par le : </a:t>
            </a:r>
            <a:r>
              <a:t/>
            </a:r>
            <a:br/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Subvention accordée : </a:t>
            </a:r>
            <a:r>
              <a:t/>
            </a:r>
            <a:br/>
            <a:endParaRPr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idx="10"/>
          </p:nvPr>
        </p:nvSpPr>
        <p:spPr>
          <a:xfrm>
            <a:off x="1740535" y="4334510"/>
            <a:ext cx="8396605" cy="7499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2835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Européenne : 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10"/>
          </p:nvPr>
        </p:nvSpPr>
        <p:spPr>
          <a:xfrm>
            <a:off x="5032375" y="3384550"/>
            <a:ext cx="100330" cy="1060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fr-FR" sz="700" spc="0">
                <a:solidFill>
                  <a:srgbClr val="000000"/>
                </a:solidFill>
                <a:latin typeface="Bookman Old Style" panose="02020603050405020304" pitchFamily="1"/>
              </a:rPr>
              <a:t>J 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697865" y="5303520"/>
            <a:ext cx="9299575" cy="298450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2300" b="1" spc="-45">
                <a:solidFill>
                  <a:srgbClr val="23347E"/>
                </a:solidFill>
                <a:latin typeface="Arial" panose="02020603050405020304" pitchFamily="2"/>
              </a:rPr>
              <a:t>La Région Grand Est et l'Europe investissent pour votre territoire !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4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369139" y="273505"/>
            <a:ext cx="9981323" cy="6987060"/>
          </a:xfrm>
          <a:prstGeom prst="rect">
            <a:avLst/>
          </a:prstGeom>
          <a:solidFill>
            <a:srgbClr val="FFFFFF"/>
          </a:solidFill>
          <a:ln w="0" cmpd="sng">
            <a:gradFill>
              <a:gsLst>
                <a:gs pos="0">
                  <a:schemeClr val="accent1">
                    <a:lumMod val="1000"/>
                    <a:lumOff val="99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txBody>
          <a:bodyPr vert="horz" lIns="0" tIns="0" rIns="0" bIns="0" anchor="t"/>
          <a:lstStyle/>
          <a:p>
            <a:pPr algn="l">
              <a:lnSpc>
                <a:spcPts val="2300"/>
              </a:lnSpc>
            </a:pPr>
            <a:r>
              <a:rPr lang="fr-FR" sz="2000" b="1" spc="-45" dirty="0" smtClean="0">
                <a:solidFill>
                  <a:srgbClr val="23347E"/>
                </a:solidFill>
                <a:latin typeface="Arial" panose="02020603050405020304" pitchFamily="2"/>
              </a:rPr>
              <a:t> </a:t>
            </a:r>
            <a:endParaRPr lang="fr-FR" sz="2400" b="1" spc="-80" dirty="0" smtClean="0">
              <a:solidFill>
                <a:srgbClr val="0C4F9E"/>
              </a:solidFill>
              <a:latin typeface="Satoshi" pitchFamily="50" charset="0"/>
              <a:cs typeface="Arial" panose="020B0604020202020204" pitchFamily="34" charset="0"/>
            </a:endParaRPr>
          </a:p>
          <a:p>
            <a:pPr algn="l">
              <a:lnSpc>
                <a:spcPts val="2300"/>
              </a:lnSpc>
            </a:pPr>
            <a:endParaRPr lang="fr-FR" sz="2300" b="1" spc="-45" dirty="0">
              <a:solidFill>
                <a:srgbClr val="23347E"/>
              </a:solidFill>
              <a:latin typeface="Arial" panose="02020603050405020304" pitchFamily="2"/>
            </a:endParaRPr>
          </a:p>
        </p:txBody>
      </p:sp>
      <p:sp>
        <p:nvSpPr>
          <p:cNvPr id="18" name="Forme en L 17"/>
          <p:cNvSpPr/>
          <p:nvPr/>
        </p:nvSpPr>
        <p:spPr>
          <a:xfrm rot="10800000">
            <a:off x="9024961" y="148606"/>
            <a:ext cx="1463040" cy="1234440"/>
          </a:xfrm>
          <a:prstGeom prst="corner">
            <a:avLst>
              <a:gd name="adj1" fmla="val 11871"/>
              <a:gd name="adj2" fmla="val 12060"/>
            </a:avLst>
          </a:prstGeom>
          <a:solidFill>
            <a:srgbClr val="FDD14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en L 18"/>
          <p:cNvSpPr/>
          <p:nvPr/>
        </p:nvSpPr>
        <p:spPr>
          <a:xfrm>
            <a:off x="231470" y="6172726"/>
            <a:ext cx="1463040" cy="1234440"/>
          </a:xfrm>
          <a:prstGeom prst="corner">
            <a:avLst>
              <a:gd name="adj1" fmla="val 11871"/>
              <a:gd name="adj2" fmla="val 12060"/>
            </a:avLst>
          </a:prstGeom>
          <a:solidFill>
            <a:srgbClr val="FDD14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76" y="764064"/>
            <a:ext cx="6357861" cy="1333849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090" y="6172091"/>
            <a:ext cx="2773632" cy="93092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9124749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587140" y="3217528"/>
            <a:ext cx="9471259" cy="1210093"/>
          </a:xfrm>
          <a:prstGeom prst="rect">
            <a:avLst/>
          </a:prstGeom>
          <a:noFill/>
          <a:ln w="6350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spc="-80" dirty="0" smtClean="0">
                <a:solidFill>
                  <a:schemeClr val="tx1"/>
                </a:solidFill>
                <a:latin typeface="Satoshi" pitchFamily="50" charset="0"/>
                <a:cs typeface="Arial" panose="020B0604020202020204" pitchFamily="34" charset="0"/>
              </a:rPr>
              <a:t>[Nom et description succincte de l’opération à compléter]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51675" y="5486400"/>
            <a:ext cx="9016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spc="-80" dirty="0" smtClean="0">
                <a:solidFill>
                  <a:srgbClr val="191898"/>
                </a:solidFill>
                <a:latin typeface="Satoshi" pitchFamily="50" charset="0"/>
                <a:cs typeface="Arial" panose="020B0604020202020204" pitchFamily="34" charset="0"/>
              </a:rPr>
              <a:t>La Région Grand Est et </a:t>
            </a:r>
            <a:r>
              <a:rPr lang="fr-FR" sz="2400" b="1" spc="-80" smtClean="0">
                <a:solidFill>
                  <a:srgbClr val="191898"/>
                </a:solidFill>
                <a:latin typeface="Satoshi" pitchFamily="50" charset="0"/>
                <a:cs typeface="Arial" panose="020B0604020202020204" pitchFamily="34" charset="0"/>
              </a:rPr>
              <a:t>l’Europe </a:t>
            </a:r>
            <a:r>
              <a:rPr lang="fr-FR" sz="2400" b="1" spc="-80" smtClean="0">
                <a:solidFill>
                  <a:srgbClr val="191898"/>
                </a:solidFill>
                <a:latin typeface="Satoshi" pitchFamily="50" charset="0"/>
                <a:cs typeface="Arial" panose="020B0604020202020204" pitchFamily="34" charset="0"/>
              </a:rPr>
              <a:t>s’investissent </a:t>
            </a:r>
            <a:r>
              <a:rPr lang="fr-FR" sz="2400" b="1" spc="-80" dirty="0" smtClean="0">
                <a:solidFill>
                  <a:srgbClr val="191898"/>
                </a:solidFill>
                <a:latin typeface="Satoshi" pitchFamily="50" charset="0"/>
                <a:cs typeface="Arial" panose="020B0604020202020204" pitchFamily="34" charset="0"/>
              </a:rPr>
              <a:t>pour votre territoire !</a:t>
            </a:r>
            <a:endParaRPr lang="fr-FR" sz="2400" dirty="0">
              <a:solidFill>
                <a:srgbClr val="191898"/>
              </a:solidFill>
              <a:latin typeface="Satoshi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5686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0c2100-8430-4d23-95e4-1f831864417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7C5C05DEE7454C87BBB72DC244607B" ma:contentTypeVersion="16" ma:contentTypeDescription="Crée un document." ma:contentTypeScope="" ma:versionID="eb9a6e756b765982ddeb63b529a73de7">
  <xsd:schema xmlns:xsd="http://www.w3.org/2001/XMLSchema" xmlns:xs="http://www.w3.org/2001/XMLSchema" xmlns:p="http://schemas.microsoft.com/office/2006/metadata/properties" xmlns:ns3="d40c2100-8430-4d23-95e4-1f8318644178" xmlns:ns4="7abf6ef5-2c19-49b6-9e4f-936b736f0ce2" targetNamespace="http://schemas.microsoft.com/office/2006/metadata/properties" ma:root="true" ma:fieldsID="6a384b2d4259e081d942aeac50f8bff2" ns3:_="" ns4:_="">
    <xsd:import namespace="d40c2100-8430-4d23-95e4-1f8318644178"/>
    <xsd:import namespace="7abf6ef5-2c19-49b6-9e4f-936b736f0c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0c2100-8430-4d23-95e4-1f83186441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f6ef5-2c19-49b6-9e4f-936b736f0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62C5A7-668A-489D-A721-D9A1EB42FB13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7abf6ef5-2c19-49b6-9e4f-936b736f0ce2"/>
    <ds:schemaRef ds:uri="http://schemas.openxmlformats.org/package/2006/metadata/core-properties"/>
    <ds:schemaRef ds:uri="http://schemas.microsoft.com/office/infopath/2007/PartnerControls"/>
    <ds:schemaRef ds:uri="d40c2100-8430-4d23-95e4-1f8318644178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A5E737E-C8CB-4862-9635-F4DEE2B91A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7314B3-5267-4BDE-96E0-8E61FC239E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0c2100-8430-4d23-95e4-1f8318644178"/>
    <ds:schemaRef ds:uri="7abf6ef5-2c19-49b6-9e4f-936b736f0c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23</Words>
  <Application>Microsoft Office PowerPoint</Application>
  <PresentationFormat>Personnalisé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Satoshi</vt:lpstr>
      <vt:lpstr>default layout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Panneaux_Fonds_Europeens_2021_27_lot2VF_sansSubReg.pdf</dc:title>
  <dc:creator>BLUM Louise</dc:creator>
  <cp:lastModifiedBy>DOR Clémence</cp:lastModifiedBy>
  <cp:revision>33</cp:revision>
  <cp:lastPrinted>2024-07-18T09:49:13Z</cp:lastPrinted>
  <dcterms:created xsi:type="dcterms:W3CDTF">2024-07-12T08:20:01Z</dcterms:created>
  <dcterms:modified xsi:type="dcterms:W3CDTF">2025-04-01T13:51:51Z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0x0101002B7C5C05DEE7454C87BBB72DC244607B</vt:lpwstr>
  </property>
</Properties>
</file>